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jpeg" ContentType="image/jpeg"/>
  <Override PartName="/ppt/media/image11.jpeg" ContentType="image/jpeg"/>
  <Override PartName="/ppt/media/image13.jpeg" ContentType="image/jpeg"/>
  <Override PartName="/ppt/media/image8.jpeg" ContentType="image/jpeg"/>
  <Override PartName="/ppt/media/image10.jpeg" ContentType="image/jpeg"/>
  <Override PartName="/ppt/media/image12.jpeg" ContentType="image/jpeg"/>
  <Override PartName="/ppt/media/image7.jpeg" ContentType="image/jpeg"/>
  <Override PartName="/ppt/media/image6.jpeg" ContentType="image/jpeg"/>
  <Override PartName="/ppt/media/image5.jpeg" ContentType="image/jpeg"/>
  <Override PartName="/ppt/media/image4.jpeg" ContentType="image/jpeg"/>
  <Override PartName="/ppt/media/image21.jpeg" ContentType="image/jpeg"/>
  <Override PartName="/ppt/media/image16.jpeg" ContentType="image/jpeg"/>
  <Override PartName="/ppt/media/image20.jpeg" ContentType="image/jpeg"/>
  <Override PartName="/ppt/media/image15.jpeg" ContentType="image/jpeg"/>
  <Override PartName="/ppt/media/image19.jpeg" ContentType="image/jpeg"/>
  <Override PartName="/ppt/media/image3.jpeg" ContentType="image/jpeg"/>
  <Override PartName="/ppt/media/image24.jpeg" ContentType="image/jpeg"/>
  <Override PartName="/ppt/media/image18.jpeg" ContentType="image/jpeg"/>
  <Override PartName="/ppt/media/image17.jpeg" ContentType="image/jpeg"/>
  <Override PartName="/ppt/media/image1.jpeg" ContentType="image/jpeg"/>
  <Override PartName="/ppt/media/image22.jpeg" ContentType="image/jpeg"/>
  <Override PartName="/ppt/media/image14.jpeg" ContentType="image/jpeg"/>
  <Override PartName="/ppt/media/image23.jpeg" ContentType="image/jpeg"/>
  <Override PartName="/ppt/media/image2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</p:sldIdLst>
  <p:sldSz cx="9906000" cy="6858000"/>
  <p:notesSz cx="9144000" cy="6858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5B1588E7-B86F-4818-8C1B-73E850AD094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ldImg"/>
          </p:nvPr>
        </p:nvSpPr>
        <p:spPr>
          <a:xfrm>
            <a:off x="2900520" y="857160"/>
            <a:ext cx="3342600" cy="2313720"/>
          </a:xfrm>
          <a:prstGeom prst="rect">
            <a:avLst/>
          </a:prstGeom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480" cy="26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5180040" y="6513480"/>
            <a:ext cx="396180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C898D52-1233-4F00-B91B-8EA6C4775A6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ldImg"/>
          </p:nvPr>
        </p:nvSpPr>
        <p:spPr>
          <a:xfrm>
            <a:off x="2900520" y="857160"/>
            <a:ext cx="3342600" cy="2313720"/>
          </a:xfrm>
          <a:prstGeom prst="rect">
            <a:avLst/>
          </a:prstGeom>
        </p:spPr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480" cy="26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5180040" y="6513480"/>
            <a:ext cx="396180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01C03F6-B3EA-484C-8C96-BB165023506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ldImg"/>
          </p:nvPr>
        </p:nvSpPr>
        <p:spPr>
          <a:xfrm>
            <a:off x="2900520" y="857160"/>
            <a:ext cx="3342600" cy="2313720"/>
          </a:xfrm>
          <a:prstGeom prst="rect">
            <a:avLst/>
          </a:prstGeom>
        </p:spPr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480" cy="26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5180040" y="6513480"/>
            <a:ext cx="396180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055C6C8-96D8-427B-A996-840FBDEE71E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43040" y="1122480"/>
            <a:ext cx="841932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43040" y="1122480"/>
            <a:ext cx="841932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43040" y="1122480"/>
            <a:ext cx="841932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743040" y="1122480"/>
            <a:ext cx="841932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43040" y="1122480"/>
            <a:ext cx="841932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43040" y="1122480"/>
            <a:ext cx="841932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43040" y="1122480"/>
            <a:ext cx="841932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subTitle"/>
          </p:nvPr>
        </p:nvSpPr>
        <p:spPr>
          <a:xfrm>
            <a:off x="743040" y="1122480"/>
            <a:ext cx="841932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43040" y="1122480"/>
            <a:ext cx="841932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43040" y="1122480"/>
            <a:ext cx="841932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43040" y="1122480"/>
            <a:ext cx="841932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43040" y="1122480"/>
            <a:ext cx="841932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jpeg"/><Relationship Id="rId10" Type="http://schemas.openxmlformats.org/officeDocument/2006/relationships/image" Target="../media/image10.jpeg"/><Relationship Id="rId11" Type="http://schemas.openxmlformats.org/officeDocument/2006/relationships/slideLayout" Target="../slideLayouts/slideLayout3.xml"/><Relationship Id="rId1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73" descr="Chart, scatter chart&#10;&#10;Description automatically generated"/>
          <p:cNvPicPr/>
          <p:nvPr/>
        </p:nvPicPr>
        <p:blipFill>
          <a:blip r:embed="rId1"/>
          <a:srcRect l="1936" t="3939" r="49994" b="3055"/>
          <a:stretch/>
        </p:blipFill>
        <p:spPr>
          <a:xfrm>
            <a:off x="1063800" y="4743360"/>
            <a:ext cx="1887840" cy="1881360"/>
          </a:xfrm>
          <a:prstGeom prst="rect">
            <a:avLst/>
          </a:prstGeom>
          <a:ln>
            <a:noFill/>
          </a:ln>
        </p:spPr>
      </p:pic>
      <p:pic>
        <p:nvPicPr>
          <p:cNvPr id="44" name="Picture 40" descr="Chart, scatter chart&#10;&#10;Description automatically generated"/>
          <p:cNvPicPr/>
          <p:nvPr/>
        </p:nvPicPr>
        <p:blipFill>
          <a:blip r:embed="rId2"/>
          <a:srcRect l="51863" t="3414" r="505" b="2892"/>
          <a:stretch/>
        </p:blipFill>
        <p:spPr>
          <a:xfrm>
            <a:off x="7096680" y="4654440"/>
            <a:ext cx="1839960" cy="1995840"/>
          </a:xfrm>
          <a:prstGeom prst="rect">
            <a:avLst/>
          </a:prstGeom>
          <a:ln>
            <a:noFill/>
          </a:ln>
        </p:spPr>
      </p:pic>
      <p:pic>
        <p:nvPicPr>
          <p:cNvPr id="45" name="Picture 4" descr="Chart, scatter chart&#10;&#10;Description automatically generated"/>
          <p:cNvPicPr/>
          <p:nvPr/>
        </p:nvPicPr>
        <p:blipFill>
          <a:blip r:embed="rId3"/>
          <a:srcRect l="2960" t="3590" r="0" b="3916"/>
          <a:stretch/>
        </p:blipFill>
        <p:spPr>
          <a:xfrm>
            <a:off x="3101400" y="571680"/>
            <a:ext cx="1851120" cy="196344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Chart, scatter chart&#10;&#10;Description automatically generated"/>
          <p:cNvPicPr/>
          <p:nvPr/>
        </p:nvPicPr>
        <p:blipFill>
          <a:blip r:embed="rId4"/>
          <a:srcRect l="2448" t="4023" r="0" b="3472"/>
          <a:stretch/>
        </p:blipFill>
        <p:spPr>
          <a:xfrm>
            <a:off x="7143840" y="571680"/>
            <a:ext cx="1792800" cy="1963440"/>
          </a:xfrm>
          <a:prstGeom prst="rect">
            <a:avLst/>
          </a:prstGeom>
          <a:ln>
            <a:noFill/>
          </a:ln>
        </p:spPr>
      </p:pic>
      <p:pic>
        <p:nvPicPr>
          <p:cNvPr id="47" name="Picture 18" descr="Chart, scatter chart&#10;&#10;Description automatically generated"/>
          <p:cNvPicPr/>
          <p:nvPr/>
        </p:nvPicPr>
        <p:blipFill>
          <a:blip r:embed="rId5"/>
          <a:srcRect l="2228" t="4067" r="49150" b="3435"/>
          <a:stretch/>
        </p:blipFill>
        <p:spPr>
          <a:xfrm>
            <a:off x="1091880" y="2612880"/>
            <a:ext cx="1918800" cy="1963440"/>
          </a:xfrm>
          <a:prstGeom prst="rect">
            <a:avLst/>
          </a:prstGeom>
          <a:ln>
            <a:noFill/>
          </a:ln>
        </p:spPr>
      </p:pic>
      <p:pic>
        <p:nvPicPr>
          <p:cNvPr id="48" name="Picture 22" descr="Chart, scatter chart&#10;&#10;Description automatically generated"/>
          <p:cNvPicPr/>
          <p:nvPr/>
        </p:nvPicPr>
        <p:blipFill>
          <a:blip r:embed="rId6"/>
          <a:srcRect l="2228" t="3414" r="50139" b="2892"/>
          <a:stretch/>
        </p:blipFill>
        <p:spPr>
          <a:xfrm>
            <a:off x="5121360" y="4654440"/>
            <a:ext cx="1879920" cy="199584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1003680" y="0"/>
            <a:ext cx="4034520" cy="6642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2"/>
          <p:cNvSpPr/>
          <p:nvPr/>
        </p:nvSpPr>
        <p:spPr>
          <a:xfrm>
            <a:off x="5048280" y="0"/>
            <a:ext cx="4008960" cy="663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3"/>
          <p:cNvSpPr/>
          <p:nvPr/>
        </p:nvSpPr>
        <p:spPr>
          <a:xfrm>
            <a:off x="5042520" y="288360"/>
            <a:ext cx="4025520" cy="6354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4"/>
          <p:cNvSpPr/>
          <p:nvPr/>
        </p:nvSpPr>
        <p:spPr>
          <a:xfrm>
            <a:off x="1003680" y="288360"/>
            <a:ext cx="4037760" cy="6354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3" name="Picture 37" descr="Chart, scatter chart&#10;&#10;Description automatically generated"/>
          <p:cNvPicPr/>
          <p:nvPr/>
        </p:nvPicPr>
        <p:blipFill>
          <a:blip r:embed="rId7"/>
          <a:srcRect l="51927" t="4067" r="-550" b="3435"/>
          <a:stretch/>
        </p:blipFill>
        <p:spPr>
          <a:xfrm>
            <a:off x="3053160" y="2612880"/>
            <a:ext cx="1918800" cy="1963440"/>
          </a:xfrm>
          <a:prstGeom prst="rect">
            <a:avLst/>
          </a:prstGeom>
          <a:ln>
            <a:noFill/>
          </a:ln>
        </p:spPr>
      </p:pic>
      <p:sp>
        <p:nvSpPr>
          <p:cNvPr id="54" name="CustomShape 5"/>
          <p:cNvSpPr/>
          <p:nvPr/>
        </p:nvSpPr>
        <p:spPr>
          <a:xfrm>
            <a:off x="402840" y="552600"/>
            <a:ext cx="2649600" cy="609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6"/>
          <p:cNvSpPr/>
          <p:nvPr/>
        </p:nvSpPr>
        <p:spPr>
          <a:xfrm>
            <a:off x="3047040" y="560160"/>
            <a:ext cx="1994760" cy="6082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7"/>
          <p:cNvSpPr/>
          <p:nvPr/>
        </p:nvSpPr>
        <p:spPr>
          <a:xfrm>
            <a:off x="5049000" y="552600"/>
            <a:ext cx="2048760" cy="6082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8"/>
          <p:cNvSpPr/>
          <p:nvPr/>
        </p:nvSpPr>
        <p:spPr>
          <a:xfrm>
            <a:off x="7102440" y="560160"/>
            <a:ext cx="1965240" cy="6082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9"/>
          <p:cNvSpPr/>
          <p:nvPr/>
        </p:nvSpPr>
        <p:spPr>
          <a:xfrm rot="16200000">
            <a:off x="3882600" y="-2634840"/>
            <a:ext cx="1996200" cy="83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10"/>
          <p:cNvSpPr/>
          <p:nvPr/>
        </p:nvSpPr>
        <p:spPr>
          <a:xfrm rot="16200000">
            <a:off x="3829680" y="-582840"/>
            <a:ext cx="2102040" cy="837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11"/>
          <p:cNvSpPr/>
          <p:nvPr/>
        </p:nvSpPr>
        <p:spPr>
          <a:xfrm rot="16200000">
            <a:off x="3794760" y="1578960"/>
            <a:ext cx="2177280" cy="8347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Line 12"/>
          <p:cNvSpPr/>
          <p:nvPr/>
        </p:nvSpPr>
        <p:spPr>
          <a:xfrm>
            <a:off x="3048120" y="288000"/>
            <a:ext cx="0" cy="277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Line 13"/>
          <p:cNvSpPr/>
          <p:nvPr/>
        </p:nvSpPr>
        <p:spPr>
          <a:xfrm>
            <a:off x="3050280" y="293760"/>
            <a:ext cx="0" cy="277560"/>
          </a:xfrm>
          <a:prstGeom prst="line">
            <a:avLst/>
          </a:prstGeom>
          <a:ln w="158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Line 14"/>
          <p:cNvSpPr/>
          <p:nvPr/>
        </p:nvSpPr>
        <p:spPr>
          <a:xfrm>
            <a:off x="7096320" y="282240"/>
            <a:ext cx="0" cy="277920"/>
          </a:xfrm>
          <a:prstGeom prst="line">
            <a:avLst/>
          </a:prstGeom>
          <a:ln w="158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15"/>
          <p:cNvSpPr/>
          <p:nvPr/>
        </p:nvSpPr>
        <p:spPr>
          <a:xfrm>
            <a:off x="4857480" y="3960"/>
            <a:ext cx="40240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Experiment 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5" name="CustomShape 16"/>
          <p:cNvSpPr/>
          <p:nvPr/>
        </p:nvSpPr>
        <p:spPr>
          <a:xfrm>
            <a:off x="997920" y="15480"/>
            <a:ext cx="40240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Experiment 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6" name="CustomShape 17"/>
          <p:cNvSpPr/>
          <p:nvPr/>
        </p:nvSpPr>
        <p:spPr>
          <a:xfrm rot="16200000">
            <a:off x="-1456920" y="3277800"/>
            <a:ext cx="40240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Fitted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7" name="CustomShape 18"/>
          <p:cNvSpPr/>
          <p:nvPr/>
        </p:nvSpPr>
        <p:spPr>
          <a:xfrm>
            <a:off x="2941200" y="6595920"/>
            <a:ext cx="40240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Simulated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8" name="CustomShape 19"/>
          <p:cNvSpPr/>
          <p:nvPr/>
        </p:nvSpPr>
        <p:spPr>
          <a:xfrm>
            <a:off x="91440" y="249840"/>
            <a:ext cx="40240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Learning Rate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9" name="CustomShape 20"/>
          <p:cNvSpPr/>
          <p:nvPr/>
        </p:nvSpPr>
        <p:spPr>
          <a:xfrm>
            <a:off x="4117680" y="261720"/>
            <a:ext cx="40240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Learning Rate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0" name="CustomShape 21"/>
          <p:cNvSpPr/>
          <p:nvPr/>
        </p:nvSpPr>
        <p:spPr>
          <a:xfrm>
            <a:off x="2025720" y="252000"/>
            <a:ext cx="40240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Inverse Temperature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1" name="CustomShape 22"/>
          <p:cNvSpPr/>
          <p:nvPr/>
        </p:nvSpPr>
        <p:spPr>
          <a:xfrm>
            <a:off x="6125400" y="245160"/>
            <a:ext cx="40240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Inverse Temperature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72" name="Picture 74" descr="Chart, scatter chart&#10;&#10;Description automatically generated"/>
          <p:cNvPicPr/>
          <p:nvPr/>
        </p:nvPicPr>
        <p:blipFill>
          <a:blip r:embed="rId8"/>
          <a:srcRect l="52774" t="3939" r="-103" b="3055"/>
          <a:stretch/>
        </p:blipFill>
        <p:spPr>
          <a:xfrm>
            <a:off x="3083040" y="4743360"/>
            <a:ext cx="1859400" cy="1881360"/>
          </a:xfrm>
          <a:prstGeom prst="rect">
            <a:avLst/>
          </a:prstGeom>
          <a:ln>
            <a:noFill/>
          </a:ln>
        </p:spPr>
      </p:pic>
      <p:pic>
        <p:nvPicPr>
          <p:cNvPr id="73" name="Picture 76" descr="Chart, scatter chart&#10;&#10;Description automatically generated"/>
          <p:cNvPicPr/>
          <p:nvPr/>
        </p:nvPicPr>
        <p:blipFill>
          <a:blip r:embed="rId9"/>
          <a:srcRect l="2435" t="3987" r="50099" b="3533"/>
          <a:stretch/>
        </p:blipFill>
        <p:spPr>
          <a:xfrm>
            <a:off x="5129640" y="2612880"/>
            <a:ext cx="1871280" cy="1963440"/>
          </a:xfrm>
          <a:prstGeom prst="rect">
            <a:avLst/>
          </a:prstGeom>
          <a:ln>
            <a:noFill/>
          </a:ln>
        </p:spPr>
      </p:pic>
      <p:pic>
        <p:nvPicPr>
          <p:cNvPr id="74" name="Picture 77" descr="Chart, scatter chart&#10;&#10;Description automatically generated"/>
          <p:cNvPicPr/>
          <p:nvPr/>
        </p:nvPicPr>
        <p:blipFill>
          <a:blip r:embed="rId10"/>
          <a:srcRect l="52726" t="3987" r="18" b="3533"/>
          <a:stretch/>
        </p:blipFill>
        <p:spPr>
          <a:xfrm>
            <a:off x="7143840" y="2595240"/>
            <a:ext cx="1792800" cy="1981440"/>
          </a:xfrm>
          <a:prstGeom prst="rect">
            <a:avLst/>
          </a:prstGeom>
          <a:ln>
            <a:noFill/>
          </a:ln>
        </p:spPr>
      </p:pic>
      <p:sp>
        <p:nvSpPr>
          <p:cNvPr id="75" name="CustomShape 23"/>
          <p:cNvSpPr/>
          <p:nvPr/>
        </p:nvSpPr>
        <p:spPr>
          <a:xfrm rot="16200000">
            <a:off x="77760" y="1400040"/>
            <a:ext cx="15537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dLRI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6" name="CustomShape 24"/>
          <p:cNvSpPr/>
          <p:nvPr/>
        </p:nvSpPr>
        <p:spPr>
          <a:xfrm rot="16200000">
            <a:off x="55440" y="3450600"/>
            <a:ext cx="15537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fLRI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7" name="CustomShape 25"/>
          <p:cNvSpPr/>
          <p:nvPr/>
        </p:nvSpPr>
        <p:spPr>
          <a:xfrm rot="16200000">
            <a:off x="55440" y="5509800"/>
            <a:ext cx="15537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fLRE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3_0" descr="Chart, scatter chart&#10;&#10;Description automatically generated"/>
          <p:cNvPicPr/>
          <p:nvPr/>
        </p:nvPicPr>
        <p:blipFill>
          <a:blip r:embed="rId1"/>
          <a:srcRect l="1936" t="3939" r="49994" b="3055"/>
          <a:stretch/>
        </p:blipFill>
        <p:spPr>
          <a:xfrm>
            <a:off x="7265520" y="1443600"/>
            <a:ext cx="2070000" cy="2194560"/>
          </a:xfrm>
          <a:prstGeom prst="rect">
            <a:avLst/>
          </a:prstGeom>
          <a:ln>
            <a:noFill/>
          </a:ln>
        </p:spPr>
      </p:pic>
      <p:pic>
        <p:nvPicPr>
          <p:cNvPr id="79" name="Picture 18_1" descr="Chart, scatter chart&#10;&#10;Description automatically generated"/>
          <p:cNvPicPr/>
          <p:nvPr/>
        </p:nvPicPr>
        <p:blipFill>
          <a:blip r:embed="rId2"/>
          <a:srcRect l="2228" t="4067" r="49150" b="3435"/>
          <a:stretch/>
        </p:blipFill>
        <p:spPr>
          <a:xfrm>
            <a:off x="5195520" y="1427040"/>
            <a:ext cx="2052000" cy="219456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 rot="16204200">
            <a:off x="-600840" y="4668120"/>
            <a:ext cx="2651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Inverse Temperature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 rot="21588000">
            <a:off x="1274760" y="1040400"/>
            <a:ext cx="15537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dLRI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 rot="21588000">
            <a:off x="3422160" y="1055160"/>
            <a:ext cx="15537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dfLRI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3" name="CustomShape 4"/>
          <p:cNvSpPr/>
          <p:nvPr/>
        </p:nvSpPr>
        <p:spPr>
          <a:xfrm rot="21588000">
            <a:off x="5514480" y="1056600"/>
            <a:ext cx="1553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fLRI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4" name="CustomShape 5"/>
          <p:cNvSpPr/>
          <p:nvPr/>
        </p:nvSpPr>
        <p:spPr>
          <a:xfrm rot="21588000">
            <a:off x="7634160" y="1076400"/>
            <a:ext cx="15537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fLRE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5" name="CustomShape 6"/>
          <p:cNvSpPr/>
          <p:nvPr/>
        </p:nvSpPr>
        <p:spPr>
          <a:xfrm>
            <a:off x="2926080" y="245520"/>
            <a:ext cx="40240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Experiment 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6" name="CustomShape 7"/>
          <p:cNvSpPr/>
          <p:nvPr/>
        </p:nvSpPr>
        <p:spPr>
          <a:xfrm rot="16180800">
            <a:off x="-764280" y="2416680"/>
            <a:ext cx="29408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Learning rate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7" name="Picture 4_0" descr="Chart, scatter chart&#10;&#10;Description automatically generated"/>
          <p:cNvPicPr/>
          <p:nvPr/>
        </p:nvPicPr>
        <p:blipFill>
          <a:blip r:embed="rId3"/>
          <a:srcRect l="2960" t="3590" r="0" b="3916"/>
          <a:stretch/>
        </p:blipFill>
        <p:spPr>
          <a:xfrm>
            <a:off x="917280" y="3741120"/>
            <a:ext cx="2119680" cy="2248560"/>
          </a:xfrm>
          <a:prstGeom prst="rect">
            <a:avLst/>
          </a:prstGeom>
          <a:ln>
            <a:noFill/>
          </a:ln>
        </p:spPr>
      </p:pic>
      <p:pic>
        <p:nvPicPr>
          <p:cNvPr id="88" name="Picture 18_0" descr="Chart, scatter chart&#10;&#10;Description automatically generated"/>
          <p:cNvPicPr/>
          <p:nvPr/>
        </p:nvPicPr>
        <p:blipFill>
          <a:blip r:embed="rId4"/>
          <a:srcRect l="2228" t="4067" r="49150" b="3435"/>
          <a:stretch/>
        </p:blipFill>
        <p:spPr>
          <a:xfrm>
            <a:off x="5159520" y="3729600"/>
            <a:ext cx="2088000" cy="2250000"/>
          </a:xfrm>
          <a:prstGeom prst="rect">
            <a:avLst/>
          </a:prstGeom>
          <a:ln>
            <a:noFill/>
          </a:ln>
        </p:spPr>
      </p:pic>
      <p:pic>
        <p:nvPicPr>
          <p:cNvPr id="89" name="Picture 74_0" descr="Chart, scatter chart&#10;&#10;Description automatically generated"/>
          <p:cNvPicPr/>
          <p:nvPr/>
        </p:nvPicPr>
        <p:blipFill>
          <a:blip r:embed="rId5"/>
          <a:srcRect l="52774" t="3939" r="-103" b="3084"/>
          <a:stretch/>
        </p:blipFill>
        <p:spPr>
          <a:xfrm>
            <a:off x="7243200" y="3705120"/>
            <a:ext cx="2083680" cy="227448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6"/>
          <a:srcRect l="3111" t="2857" r="50077" b="5043"/>
          <a:stretch/>
        </p:blipFill>
        <p:spPr>
          <a:xfrm>
            <a:off x="3072960" y="1390680"/>
            <a:ext cx="2035440" cy="221112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7"/>
          <a:srcRect l="52610" t="4390" r="0" b="3685"/>
          <a:stretch/>
        </p:blipFill>
        <p:spPr>
          <a:xfrm>
            <a:off x="3072960" y="3729600"/>
            <a:ext cx="2086560" cy="2249280"/>
          </a:xfrm>
          <a:prstGeom prst="rect">
            <a:avLst/>
          </a:prstGeom>
          <a:ln>
            <a:noFill/>
          </a:ln>
        </p:spPr>
      </p:pic>
      <p:sp>
        <p:nvSpPr>
          <p:cNvPr id="92" name="CustomShape 8"/>
          <p:cNvSpPr/>
          <p:nvPr/>
        </p:nvSpPr>
        <p:spPr>
          <a:xfrm>
            <a:off x="548640" y="1371600"/>
            <a:ext cx="2503800" cy="4663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9"/>
          <p:cNvSpPr/>
          <p:nvPr/>
        </p:nvSpPr>
        <p:spPr>
          <a:xfrm>
            <a:off x="3066840" y="1371600"/>
            <a:ext cx="2092680" cy="4663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10"/>
          <p:cNvSpPr/>
          <p:nvPr/>
        </p:nvSpPr>
        <p:spPr>
          <a:xfrm>
            <a:off x="5154840" y="1371600"/>
            <a:ext cx="2092680" cy="4663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11"/>
          <p:cNvSpPr/>
          <p:nvPr/>
        </p:nvSpPr>
        <p:spPr>
          <a:xfrm>
            <a:off x="7242840" y="1371600"/>
            <a:ext cx="2092680" cy="4663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12"/>
          <p:cNvSpPr/>
          <p:nvPr/>
        </p:nvSpPr>
        <p:spPr>
          <a:xfrm>
            <a:off x="914400" y="1005840"/>
            <a:ext cx="8421120" cy="502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13"/>
          <p:cNvSpPr/>
          <p:nvPr/>
        </p:nvSpPr>
        <p:spPr>
          <a:xfrm>
            <a:off x="914400" y="640080"/>
            <a:ext cx="8421120" cy="5394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14"/>
          <p:cNvSpPr/>
          <p:nvPr/>
        </p:nvSpPr>
        <p:spPr>
          <a:xfrm>
            <a:off x="3066840" y="1005840"/>
            <a:ext cx="2092680" cy="502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15"/>
          <p:cNvSpPr/>
          <p:nvPr/>
        </p:nvSpPr>
        <p:spPr>
          <a:xfrm>
            <a:off x="5154840" y="1005840"/>
            <a:ext cx="2092680" cy="502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6"/>
          <p:cNvSpPr/>
          <p:nvPr/>
        </p:nvSpPr>
        <p:spPr>
          <a:xfrm>
            <a:off x="7242840" y="1005840"/>
            <a:ext cx="2092680" cy="502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17"/>
          <p:cNvSpPr/>
          <p:nvPr/>
        </p:nvSpPr>
        <p:spPr>
          <a:xfrm flipV="1">
            <a:off x="571680" y="3638160"/>
            <a:ext cx="8763840" cy="1944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18"/>
          <p:cNvSpPr/>
          <p:nvPr/>
        </p:nvSpPr>
        <p:spPr>
          <a:xfrm rot="21588000">
            <a:off x="4328280" y="678600"/>
            <a:ext cx="15537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Simulated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3" name="CustomShape 19"/>
          <p:cNvSpPr/>
          <p:nvPr/>
        </p:nvSpPr>
        <p:spPr>
          <a:xfrm>
            <a:off x="182880" y="1371600"/>
            <a:ext cx="2869560" cy="4663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20"/>
          <p:cNvSpPr/>
          <p:nvPr/>
        </p:nvSpPr>
        <p:spPr>
          <a:xfrm rot="16165800">
            <a:off x="-439920" y="3570120"/>
            <a:ext cx="15537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Empirical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2_1" descr="Chart, scatter chart&#10;&#10;Description automatically generated"/>
          <p:cNvPicPr/>
          <p:nvPr/>
        </p:nvPicPr>
        <p:blipFill>
          <a:blip r:embed="rId1"/>
          <a:srcRect l="2228" t="3414" r="50139" b="2892"/>
          <a:stretch/>
        </p:blipFill>
        <p:spPr>
          <a:xfrm>
            <a:off x="7279200" y="1463040"/>
            <a:ext cx="1984320" cy="2127240"/>
          </a:xfrm>
          <a:prstGeom prst="rect">
            <a:avLst/>
          </a:prstGeom>
          <a:ln>
            <a:noFill/>
          </a:ln>
        </p:spPr>
      </p:pic>
      <p:pic>
        <p:nvPicPr>
          <p:cNvPr id="106" name="Picture 6_1" descr="Chart, scatter chart&#10;&#10;Description automatically generated"/>
          <p:cNvPicPr/>
          <p:nvPr/>
        </p:nvPicPr>
        <p:blipFill>
          <a:blip r:embed="rId2"/>
          <a:srcRect l="2448" t="4023" r="0" b="3472"/>
          <a:stretch/>
        </p:blipFill>
        <p:spPr>
          <a:xfrm>
            <a:off x="5212080" y="1463040"/>
            <a:ext cx="1994760" cy="2111760"/>
          </a:xfrm>
          <a:prstGeom prst="rect">
            <a:avLst/>
          </a:prstGeom>
          <a:ln>
            <a:noFill/>
          </a:ln>
        </p:spPr>
      </p:pic>
      <p:pic>
        <p:nvPicPr>
          <p:cNvPr id="107" name="Picture 6_0" descr="Chart, scatter chart&#10;&#10;Description automatically generated"/>
          <p:cNvPicPr/>
          <p:nvPr/>
        </p:nvPicPr>
        <p:blipFill>
          <a:blip r:embed="rId3"/>
          <a:srcRect l="2448" t="4023" r="0" b="3472"/>
          <a:stretch/>
        </p:blipFill>
        <p:spPr>
          <a:xfrm>
            <a:off x="950400" y="3713040"/>
            <a:ext cx="2102040" cy="230220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4"/>
          <a:srcRect l="2464" t="3313" r="49803" b="3646"/>
          <a:stretch/>
        </p:blipFill>
        <p:spPr>
          <a:xfrm>
            <a:off x="3060720" y="1427040"/>
            <a:ext cx="2102760" cy="219636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5"/>
          <a:srcRect l="52263" t="3313" r="0" b="3646"/>
          <a:stretch/>
        </p:blipFill>
        <p:spPr>
          <a:xfrm>
            <a:off x="3053520" y="3713040"/>
            <a:ext cx="2103120" cy="2304360"/>
          </a:xfrm>
          <a:prstGeom prst="rect">
            <a:avLst/>
          </a:prstGeom>
          <a:ln>
            <a:noFill/>
          </a:ln>
        </p:spPr>
      </p:pic>
      <p:pic>
        <p:nvPicPr>
          <p:cNvPr id="110" name="Picture 77_0" descr="Chart, scatter chart&#10;&#10;Description automatically generated"/>
          <p:cNvPicPr/>
          <p:nvPr/>
        </p:nvPicPr>
        <p:blipFill>
          <a:blip r:embed="rId6"/>
          <a:srcRect l="52726" t="3987" r="18" b="3533"/>
          <a:stretch/>
        </p:blipFill>
        <p:spPr>
          <a:xfrm>
            <a:off x="5176080" y="3723840"/>
            <a:ext cx="2040840" cy="2255760"/>
          </a:xfrm>
          <a:prstGeom prst="rect">
            <a:avLst/>
          </a:prstGeom>
          <a:ln>
            <a:noFill/>
          </a:ln>
        </p:spPr>
      </p:pic>
      <p:pic>
        <p:nvPicPr>
          <p:cNvPr id="111" name="Picture 22_0" descr="Chart, scatter chart&#10;&#10;Description automatically generated"/>
          <p:cNvPicPr/>
          <p:nvPr/>
        </p:nvPicPr>
        <p:blipFill>
          <a:blip r:embed="rId7"/>
          <a:srcRect l="2228" t="3414" r="50139" b="2920"/>
          <a:stretch/>
        </p:blipFill>
        <p:spPr>
          <a:xfrm>
            <a:off x="7279200" y="3759840"/>
            <a:ext cx="2018520" cy="2219400"/>
          </a:xfrm>
          <a:prstGeom prst="rect">
            <a:avLst/>
          </a:prstGeom>
          <a:ln>
            <a:noFill/>
          </a:ln>
        </p:spPr>
      </p:pic>
      <p:sp>
        <p:nvSpPr>
          <p:cNvPr id="112" name="CustomShape 1"/>
          <p:cNvSpPr/>
          <p:nvPr/>
        </p:nvSpPr>
        <p:spPr>
          <a:xfrm rot="16204200">
            <a:off x="-600840" y="4668120"/>
            <a:ext cx="2651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Inverse Temperature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 rot="21588000">
            <a:off x="1274760" y="1040400"/>
            <a:ext cx="15537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dLRI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 rot="21588000">
            <a:off x="3422160" y="1055160"/>
            <a:ext cx="15537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dfLRI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 rot="21588000">
            <a:off x="5514480" y="1056600"/>
            <a:ext cx="1553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fLRI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6" name="CustomShape 5"/>
          <p:cNvSpPr/>
          <p:nvPr/>
        </p:nvSpPr>
        <p:spPr>
          <a:xfrm rot="21588000">
            <a:off x="7634160" y="1076400"/>
            <a:ext cx="15537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fLRE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7" name="CustomShape 6"/>
          <p:cNvSpPr/>
          <p:nvPr/>
        </p:nvSpPr>
        <p:spPr>
          <a:xfrm>
            <a:off x="2926080" y="245520"/>
            <a:ext cx="40240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Experiment 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8" name="CustomShape 7"/>
          <p:cNvSpPr/>
          <p:nvPr/>
        </p:nvSpPr>
        <p:spPr>
          <a:xfrm rot="16180800">
            <a:off x="-764280" y="2416680"/>
            <a:ext cx="29408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Learning rate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9" name="CustomShape 8"/>
          <p:cNvSpPr/>
          <p:nvPr/>
        </p:nvSpPr>
        <p:spPr>
          <a:xfrm>
            <a:off x="548640" y="1371600"/>
            <a:ext cx="2503800" cy="4663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9"/>
          <p:cNvSpPr/>
          <p:nvPr/>
        </p:nvSpPr>
        <p:spPr>
          <a:xfrm>
            <a:off x="3066840" y="1371600"/>
            <a:ext cx="2092680" cy="4663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0"/>
          <p:cNvSpPr/>
          <p:nvPr/>
        </p:nvSpPr>
        <p:spPr>
          <a:xfrm>
            <a:off x="5154840" y="1371600"/>
            <a:ext cx="2092680" cy="4663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1"/>
          <p:cNvSpPr/>
          <p:nvPr/>
        </p:nvSpPr>
        <p:spPr>
          <a:xfrm>
            <a:off x="7242840" y="1371600"/>
            <a:ext cx="2092680" cy="4663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2"/>
          <p:cNvSpPr/>
          <p:nvPr/>
        </p:nvSpPr>
        <p:spPr>
          <a:xfrm>
            <a:off x="914400" y="1005840"/>
            <a:ext cx="8421120" cy="502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3"/>
          <p:cNvSpPr/>
          <p:nvPr/>
        </p:nvSpPr>
        <p:spPr>
          <a:xfrm>
            <a:off x="914400" y="640080"/>
            <a:ext cx="8421120" cy="5394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4"/>
          <p:cNvSpPr/>
          <p:nvPr/>
        </p:nvSpPr>
        <p:spPr>
          <a:xfrm>
            <a:off x="3066840" y="1005840"/>
            <a:ext cx="2092680" cy="502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5"/>
          <p:cNvSpPr/>
          <p:nvPr/>
        </p:nvSpPr>
        <p:spPr>
          <a:xfrm>
            <a:off x="5154840" y="1005840"/>
            <a:ext cx="2092680" cy="502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6"/>
          <p:cNvSpPr/>
          <p:nvPr/>
        </p:nvSpPr>
        <p:spPr>
          <a:xfrm>
            <a:off x="7242840" y="1005840"/>
            <a:ext cx="2092680" cy="502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Line 17"/>
          <p:cNvSpPr/>
          <p:nvPr/>
        </p:nvSpPr>
        <p:spPr>
          <a:xfrm flipV="1">
            <a:off x="571680" y="3638160"/>
            <a:ext cx="8763840" cy="1944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18"/>
          <p:cNvSpPr/>
          <p:nvPr/>
        </p:nvSpPr>
        <p:spPr>
          <a:xfrm rot="21588000">
            <a:off x="4328280" y="678600"/>
            <a:ext cx="15537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Simulated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0" name="CustomShape 19"/>
          <p:cNvSpPr/>
          <p:nvPr/>
        </p:nvSpPr>
        <p:spPr>
          <a:xfrm>
            <a:off x="182880" y="1371600"/>
            <a:ext cx="2869560" cy="4663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0"/>
          <p:cNvSpPr/>
          <p:nvPr/>
        </p:nvSpPr>
        <p:spPr>
          <a:xfrm rot="16165800">
            <a:off x="-439920" y="3570120"/>
            <a:ext cx="15537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Empirical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1818</TotalTime>
  <Application>LibreOffice/6.4.7.2$Linux_X86_64 LibreOffice_project/40$Build-2</Application>
  <Words>18</Words>
  <Paragraphs>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2021-11-28T15:35:56Z</dcterms:created>
  <dc:creator>PUPILLO, FRANCESCO (PGR)</dc:creator>
  <dc:description/>
  <dc:language>en-US</dc:language>
  <cp:lastModifiedBy>Francesco Pupillo</cp:lastModifiedBy>
  <dcterms:modified xsi:type="dcterms:W3CDTF">2022-04-01T16:40:18Z</dcterms:modified>
  <cp:revision>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A4 Paper (210x297 mm)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</vt:i4>
  </property>
</Properties>
</file>